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57E1D-F466-40F3-9FC3-8081C21E1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8F737C-75A1-4B46-94A2-0B5B2CF9A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5A4F93-F542-4218-B665-D5789D68B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D9EC2E-A312-4147-886D-2CE106969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23549B-3055-4330-9A2F-F195E10C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64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3E6F5-5075-4679-AA44-F3792BFD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B2B5A3F-D286-4863-80B9-A24C055EE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99071C-BAA1-4193-B687-9FF02880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1F301A-806B-469B-8DAC-18E19798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58FF39-19E9-4BC4-85E0-2BBD07E9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94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C82DB22-F1FC-4BED-88E6-DE96640FFB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237231-F3E4-460C-8709-1F88B21A3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61D919-EFE3-4C17-80F0-B9F3D473A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6616BD-826A-43A4-B83E-BBC0E210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543A79-8F43-4024-90E8-5F16480A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86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38F4E1-F48A-4E6F-B27D-D2BD3F11B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7A8532-4FB1-48B6-91ED-173AEEAA0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6987EB-18C3-465F-B1EA-503D35A4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B60663-F37C-4CD2-8720-9E673C23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DFD8F-C37B-4E41-A73E-CAE4A874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73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64CE9-3C43-4456-A1A1-2E344CB8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F13430-5C76-4DF2-88EB-144331172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6D4E9A-84D8-4CCE-9793-9C010629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611AE3-18B2-47C2-9057-DE9D31BD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6D28A3-48DF-4749-AD93-6C8B8929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1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9675C-CD22-4C64-8F6E-7131C7CE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54F303-D847-4293-9A69-408A1B78C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96B6DB-4CD8-4815-A114-6D0DF37BF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F59733-FAC1-4375-8C57-AA634EA3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C89CD8-20AF-4A33-9599-4654D358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68D202-9991-4160-85DD-F65E05AC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88B30-9629-42FE-8B37-D07DD7EF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422E1C-0E2E-4C5A-81B5-ABE28D340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372896-751C-4A46-B157-AAE076618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C115FE1-3A17-4ABA-A030-075460C6FF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EFD8932-14F7-4A60-BDC4-CF97FF93B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D7DB12-BC5B-4B21-9F87-E2D52C06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545AAA5-7B0F-4E81-ACF3-15EF1ED5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ADE262-6448-4379-B3D7-ADD43D5A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71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DE2021-C820-417E-BF0E-D57443B6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4FB290-6B55-4376-A164-EF32C67A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90995D-6147-423E-B378-AA327111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FF7647-EF81-4201-95B1-34DE3A61B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45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2ED443-D4CC-4AF4-A8BE-765B70FF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8667B0-BEF9-43AA-8E0C-C6114390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89C3D-A278-4AC9-93C1-641C1EB9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5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8B100-E582-45F2-8D60-F30B4F02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2C5891-8FDB-42A5-B0F5-5203F8806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B390F6-F1B1-4DC0-BE2D-4A67711F7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A13541-017C-4871-A94E-DFAFF9A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8C8A51-E937-429E-8759-F3C141D3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B01DA3-8EB1-4F5E-BE26-35969E05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5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E24A7-4165-4663-BEB5-13B8D7ED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A1FB08-E220-4656-AFA0-B7713F182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B854A6-5843-4B0E-8553-7471CD543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3B539C-9705-472F-9880-FB45D055E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CF2FB5-246B-4FD3-9383-444E2724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51589A-95B1-412F-93F2-5137D8C8E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64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2A49CE2-D9F3-451F-BD65-BF3C853CC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EA136-F7D8-4826-8844-8462927ED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BFD11-C82D-4E86-8FF6-1884814BC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FA9FA-FBDA-4B88-A017-ABFD06D7ED99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D40E9C-7812-4BD3-ACD9-1090ACEDE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4E37D7-89C4-4A18-AEED-5A1FE057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40C85-AC2B-41E4-B728-1F8267E30A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62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AB815B0-CFCA-4D4F-88FD-F84771EC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CP / CE1 ont débuté le spectacle devant les plus grands et les familles.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2A4F2B5-01EA-4EC2-B0FD-6569005454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495">
            <a:off x="430576" y="2058193"/>
            <a:ext cx="5181600" cy="3886200"/>
          </a:xfr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3BC3B297-FD27-4B8A-A3BE-2C3FCEA108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506">
            <a:off x="6313730" y="1992287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18349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EC479-26C2-4099-82DE-1C1F5DB6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CE2/CM ont poursuivi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D7A0BAD-B5DF-497E-B899-AE16BEBD0F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931">
            <a:off x="672946" y="1776809"/>
            <a:ext cx="5181600" cy="3886200"/>
          </a:xfr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FA182F67-E766-4EF0-9D2A-C3CCD87950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045">
            <a:off x="6557790" y="1917502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745169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1FBCD-801A-4F85-A0C7-1B7557356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finir tous ensemble! 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9AD61AE-11B6-497A-9711-E237EFC370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130">
            <a:off x="6238514" y="1771756"/>
            <a:ext cx="5181600" cy="38862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293ED1-77BE-4869-A224-F9917BD7E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6442">
            <a:off x="685800" y="2509319"/>
            <a:ext cx="5153948" cy="280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462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Grand écran</PresentationFormat>
  <Paragraphs>3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Les CP / CE1 ont débuté le spectacle devant les plus grands et les familles.</vt:lpstr>
      <vt:lpstr>Les CE2/CM ont poursuivi </vt:lpstr>
      <vt:lpstr>Pour finir tous ensemble!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CP / CE1 ont débuté le spectacle devant les plus grands et les familles,</dc:title>
  <dc:creator>Raymonde LOIEZ</dc:creator>
  <cp:lastModifiedBy>Raymonde LOIEZ</cp:lastModifiedBy>
  <cp:revision>2</cp:revision>
  <dcterms:created xsi:type="dcterms:W3CDTF">2019-12-18T17:32:31Z</dcterms:created>
  <dcterms:modified xsi:type="dcterms:W3CDTF">2019-12-18T17:34:28Z</dcterms:modified>
</cp:coreProperties>
</file>